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ko-KR" smtClean="0"/>
              <a:t>Click to edit Master subtitle style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EB1F3-2628-41AF-8F41-B7F9393FB375}" type="datetimeFigureOut">
              <a:rPr lang="ko-KR" altLang="en-US" smtClean="0"/>
              <a:t>2015-06-05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A7D7-1514-450D-887D-61BE1A3DE9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5534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EB1F3-2628-41AF-8F41-B7F9393FB375}" type="datetimeFigureOut">
              <a:rPr lang="ko-KR" altLang="en-US" smtClean="0"/>
              <a:t>2015-06-05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A7D7-1514-450D-887D-61BE1A3DE9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5912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EB1F3-2628-41AF-8F41-B7F9393FB375}" type="datetimeFigureOut">
              <a:rPr lang="ko-KR" altLang="en-US" smtClean="0"/>
              <a:t>2015-06-05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A7D7-1514-450D-887D-61BE1A3DE9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9380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EB1F3-2628-41AF-8F41-B7F9393FB375}" type="datetimeFigureOut">
              <a:rPr lang="ko-KR" altLang="en-US" smtClean="0"/>
              <a:t>2015-06-05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A7D7-1514-450D-887D-61BE1A3DE9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4541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EB1F3-2628-41AF-8F41-B7F9393FB375}" type="datetimeFigureOut">
              <a:rPr lang="ko-KR" altLang="en-US" smtClean="0"/>
              <a:t>2015-06-05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A7D7-1514-450D-887D-61BE1A3DE9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6464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EB1F3-2628-41AF-8F41-B7F9393FB375}" type="datetimeFigureOut">
              <a:rPr lang="ko-KR" altLang="en-US" smtClean="0"/>
              <a:t>2015-06-05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A7D7-1514-450D-887D-61BE1A3DE9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5586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EB1F3-2628-41AF-8F41-B7F9393FB375}" type="datetimeFigureOut">
              <a:rPr lang="ko-KR" altLang="en-US" smtClean="0"/>
              <a:t>2015-06-05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A7D7-1514-450D-887D-61BE1A3DE9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703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EB1F3-2628-41AF-8F41-B7F9393FB375}" type="datetimeFigureOut">
              <a:rPr lang="ko-KR" altLang="en-US" smtClean="0"/>
              <a:t>2015-06-05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A7D7-1514-450D-887D-61BE1A3DE9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9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EB1F3-2628-41AF-8F41-B7F9393FB375}" type="datetimeFigureOut">
              <a:rPr lang="ko-KR" altLang="en-US" smtClean="0"/>
              <a:t>2015-06-05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A7D7-1514-450D-887D-61BE1A3DE9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0480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EB1F3-2628-41AF-8F41-B7F9393FB375}" type="datetimeFigureOut">
              <a:rPr lang="ko-KR" altLang="en-US" smtClean="0"/>
              <a:t>2015-06-05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A7D7-1514-450D-887D-61BE1A3DE9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3219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EB1F3-2628-41AF-8F41-B7F9393FB375}" type="datetimeFigureOut">
              <a:rPr lang="ko-KR" altLang="en-US" smtClean="0"/>
              <a:t>2015-06-05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A7D7-1514-450D-887D-61BE1A3DE9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7038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EB1F3-2628-41AF-8F41-B7F9393FB375}" type="datetimeFigureOut">
              <a:rPr lang="ko-KR" altLang="en-US" smtClean="0"/>
              <a:t>2015-06-05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AA7D7-1514-450D-887D-61BE1A3DE9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800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772400" cy="1080120"/>
          </a:xfrm>
        </p:spPr>
        <p:txBody>
          <a:bodyPr/>
          <a:lstStyle/>
          <a:p>
            <a:r>
              <a:rPr lang="en-US" altLang="ko-KR" b="1" dirty="0" smtClean="0">
                <a:solidFill>
                  <a:srgbClr val="7030A0"/>
                </a:solidFill>
              </a:rPr>
              <a:t>Group Project</a:t>
            </a:r>
            <a:endParaRPr lang="ko-KR" altLang="en-US" b="1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1700808"/>
            <a:ext cx="6400800" cy="1248544"/>
          </a:xfrm>
        </p:spPr>
        <p:txBody>
          <a:bodyPr/>
          <a:lstStyle/>
          <a:p>
            <a:r>
              <a:rPr lang="en-US" altLang="ko-KR" b="1" dirty="0" smtClean="0">
                <a:solidFill>
                  <a:srgbClr val="00B050"/>
                </a:solidFill>
              </a:rPr>
              <a:t>Movie Genre Presentation</a:t>
            </a:r>
            <a:endParaRPr lang="ko-KR" altLang="en-US" b="1" dirty="0">
              <a:solidFill>
                <a:srgbClr val="00B050"/>
              </a:solidFill>
            </a:endParaRPr>
          </a:p>
        </p:txBody>
      </p:sp>
      <p:sp>
        <p:nvSpPr>
          <p:cNvPr id="4" name="AutoShape 2" descr="Image result for movie genres"/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573" y="2791869"/>
            <a:ext cx="4838508" cy="3138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161215"/>
            <a:ext cx="2524294" cy="2032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9862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What you need to do: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 smtClean="0"/>
              <a:t>1. Choose a movie genre. </a:t>
            </a:r>
          </a:p>
          <a:p>
            <a:endParaRPr lang="en-US" altLang="ko-KR" b="1" dirty="0"/>
          </a:p>
          <a:p>
            <a:r>
              <a:rPr lang="en-US" altLang="ko-KR" b="1" dirty="0" smtClean="0"/>
              <a:t>2. Make a PowerPoint presentation about the genre.</a:t>
            </a:r>
          </a:p>
          <a:p>
            <a:endParaRPr lang="en-US" altLang="ko-KR" b="1" dirty="0"/>
          </a:p>
          <a:p>
            <a:pPr marL="0" indent="0">
              <a:buNone/>
            </a:pPr>
            <a:r>
              <a:rPr lang="en-US" altLang="ko-KR" b="1" dirty="0" smtClean="0"/>
              <a:t>3. Present the genre to the rest of the class</a:t>
            </a:r>
          </a:p>
          <a:p>
            <a:endParaRPr lang="en-US" altLang="ko-KR" dirty="0"/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87346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What you need to include:</a:t>
            </a:r>
            <a:br>
              <a:rPr lang="en-US" altLang="ko-KR" b="1" dirty="0" smtClean="0">
                <a:solidFill>
                  <a:srgbClr val="FF0000"/>
                </a:solidFill>
              </a:rPr>
            </a:b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altLang="ko-KR" b="1" dirty="0" smtClean="0">
                <a:solidFill>
                  <a:srgbClr val="7030A0"/>
                </a:solidFill>
              </a:rPr>
              <a:t>1. A definition of the genre. </a:t>
            </a:r>
          </a:p>
          <a:p>
            <a:endParaRPr lang="en-US" altLang="ko-KR" b="1" dirty="0">
              <a:solidFill>
                <a:srgbClr val="7030A0"/>
              </a:solidFill>
            </a:endParaRPr>
          </a:p>
          <a:p>
            <a:r>
              <a:rPr lang="en-US" altLang="ko-KR" b="1" dirty="0" smtClean="0">
                <a:solidFill>
                  <a:srgbClr val="7030A0"/>
                </a:solidFill>
              </a:rPr>
              <a:t>2. A brief history of the genre.</a:t>
            </a:r>
          </a:p>
          <a:p>
            <a:endParaRPr lang="en-US" altLang="ko-KR" b="1" dirty="0">
              <a:solidFill>
                <a:srgbClr val="7030A0"/>
              </a:solidFill>
            </a:endParaRPr>
          </a:p>
          <a:p>
            <a:r>
              <a:rPr lang="en-US" altLang="ko-KR" b="1" dirty="0" smtClean="0">
                <a:solidFill>
                  <a:srgbClr val="7030A0"/>
                </a:solidFill>
              </a:rPr>
              <a:t>3. Some famous examples of movies. (you can include movie clips if you like) </a:t>
            </a:r>
          </a:p>
          <a:p>
            <a:endParaRPr lang="en-US" altLang="ko-KR" b="1" dirty="0">
              <a:solidFill>
                <a:srgbClr val="7030A0"/>
              </a:solidFill>
            </a:endParaRPr>
          </a:p>
          <a:p>
            <a:r>
              <a:rPr lang="en-US" altLang="ko-KR" b="1" dirty="0" smtClean="0">
                <a:solidFill>
                  <a:srgbClr val="7030A0"/>
                </a:solidFill>
              </a:rPr>
              <a:t>4. Famous actors/actresses/directors. </a:t>
            </a:r>
            <a:endParaRPr lang="ko-KR" alt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839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How it is graded: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b="1" dirty="0" smtClean="0">
                <a:solidFill>
                  <a:srgbClr val="00B050"/>
                </a:solidFill>
              </a:rPr>
              <a:t>This project will count towards your classwork/attitude grade over next two weeks.</a:t>
            </a:r>
          </a:p>
          <a:p>
            <a:endParaRPr lang="en-US" altLang="ko-KR" b="1" dirty="0">
              <a:solidFill>
                <a:srgbClr val="00B050"/>
              </a:solidFill>
            </a:endParaRPr>
          </a:p>
          <a:p>
            <a:r>
              <a:rPr lang="en-US" altLang="ko-KR" b="1" dirty="0" smtClean="0">
                <a:solidFill>
                  <a:srgbClr val="00B050"/>
                </a:solidFill>
              </a:rPr>
              <a:t>The presentation part will also be your speaking assessment before finals </a:t>
            </a:r>
            <a:r>
              <a:rPr lang="en-US" altLang="ko-KR" b="1" dirty="0" smtClean="0">
                <a:solidFill>
                  <a:srgbClr val="002060"/>
                </a:solidFill>
              </a:rPr>
              <a:t>(20% of your total grade)</a:t>
            </a:r>
          </a:p>
          <a:p>
            <a:endParaRPr lang="en-US" altLang="ko-KR" b="1" dirty="0">
              <a:solidFill>
                <a:srgbClr val="00B050"/>
              </a:solidFill>
            </a:endParaRPr>
          </a:p>
          <a:p>
            <a:r>
              <a:rPr lang="en-US" altLang="ko-KR" b="1" dirty="0" smtClean="0">
                <a:solidFill>
                  <a:srgbClr val="00B050"/>
                </a:solidFill>
              </a:rPr>
              <a:t>Each member of your team must speak in the presentation</a:t>
            </a:r>
            <a:endParaRPr lang="ko-KR" alt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210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132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Group Project</vt:lpstr>
      <vt:lpstr>What you need to do:</vt:lpstr>
      <vt:lpstr>What you need to include: </vt:lpstr>
      <vt:lpstr>How it is graded: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Project</dc:title>
  <dc:creator>교사용</dc:creator>
  <cp:lastModifiedBy>교사용</cp:lastModifiedBy>
  <cp:revision>2</cp:revision>
  <dcterms:created xsi:type="dcterms:W3CDTF">2015-06-05T04:20:08Z</dcterms:created>
  <dcterms:modified xsi:type="dcterms:W3CDTF">2015-06-05T04:35:45Z</dcterms:modified>
</cp:coreProperties>
</file>