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7" r:id="rId7"/>
    <p:sldId id="260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0" r:id="rId17"/>
    <p:sldId id="272" r:id="rId18"/>
    <p:sldId id="273" r:id="rId19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215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39.png"/><Relationship Id="rId7" Type="http://schemas.openxmlformats.org/officeDocument/2006/relationships/image" Target="../media/image7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78.png"/><Relationship Id="rId4" Type="http://schemas.openxmlformats.org/officeDocument/2006/relationships/image" Target="../media/image40.png"/><Relationship Id="rId9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39.png"/><Relationship Id="rId7" Type="http://schemas.openxmlformats.org/officeDocument/2006/relationships/image" Target="../media/image7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78.png"/><Relationship Id="rId4" Type="http://schemas.openxmlformats.org/officeDocument/2006/relationships/image" Target="../media/image40.png"/><Relationship Id="rId9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9.png"/><Relationship Id="rId7" Type="http://schemas.openxmlformats.org/officeDocument/2006/relationships/image" Target="../media/image7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82.png"/><Relationship Id="rId4" Type="http://schemas.openxmlformats.org/officeDocument/2006/relationships/image" Target="../media/image40.png"/><Relationship Id="rId9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84.png"/><Relationship Id="rId21" Type="http://schemas.openxmlformats.org/officeDocument/2006/relationships/image" Target="../media/image102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2.png"/><Relationship Id="rId7" Type="http://schemas.openxmlformats.org/officeDocument/2006/relationships/image" Target="../media/image1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1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9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40.png"/><Relationship Id="rId9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70.png"/><Relationship Id="rId7" Type="http://schemas.openxmlformats.org/officeDocument/2006/relationships/image" Target="../media/image7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74.png"/><Relationship Id="rId4" Type="http://schemas.openxmlformats.org/officeDocument/2006/relationships/image" Target="../media/image40.png"/><Relationship Id="rId9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C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1886" y="1004597"/>
            <a:ext cx="17501943" cy="9025239"/>
            <a:chOff x="391886" y="1004597"/>
            <a:chExt cx="17501943" cy="902523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886" y="1004597"/>
              <a:ext cx="17501943" cy="902523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90444" y="189141"/>
            <a:ext cx="17104827" cy="9664227"/>
            <a:chOff x="590444" y="189141"/>
            <a:chExt cx="17104827" cy="966422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444" y="189141"/>
              <a:ext cx="17104827" cy="966422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370052" y="1997983"/>
            <a:ext cx="7545611" cy="1049721"/>
            <a:chOff x="5370052" y="1997983"/>
            <a:chExt cx="7545611" cy="104972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0052" y="1997983"/>
              <a:ext cx="7545611" cy="104972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67850" y="2020602"/>
            <a:ext cx="5910568" cy="1193623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3856290" y="5142857"/>
            <a:ext cx="4955162" cy="5700841"/>
            <a:chOff x="13856290" y="5142857"/>
            <a:chExt cx="4955162" cy="570084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56290" y="5142857"/>
              <a:ext cx="4955162" cy="570084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689288" y="5201587"/>
            <a:ext cx="5412383" cy="5681083"/>
            <a:chOff x="-689288" y="5201587"/>
            <a:chExt cx="5412383" cy="5681083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689288" y="5201587"/>
              <a:ext cx="5412383" cy="568108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590444" y="710493"/>
            <a:ext cx="4471572" cy="1047625"/>
            <a:chOff x="590444" y="710493"/>
            <a:chExt cx="4471572" cy="1047625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0444" y="710493"/>
              <a:ext cx="4471572" cy="1047625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51510" y="2432291"/>
            <a:ext cx="14633061" cy="45713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C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1886" y="1004597"/>
            <a:ext cx="17501943" cy="9025239"/>
            <a:chOff x="391886" y="1004597"/>
            <a:chExt cx="17501943" cy="902523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886" y="1004597"/>
              <a:ext cx="17501943" cy="902523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90444" y="189141"/>
            <a:ext cx="17104827" cy="9664227"/>
            <a:chOff x="590444" y="189141"/>
            <a:chExt cx="17104827" cy="966422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444" y="189141"/>
              <a:ext cx="17104827" cy="966422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21620" y="1235520"/>
            <a:ext cx="2129838" cy="1820749"/>
            <a:chOff x="221620" y="1235520"/>
            <a:chExt cx="2129838" cy="182074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620" y="1235520"/>
              <a:ext cx="2129838" cy="1820749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6818" y="1104237"/>
            <a:ext cx="1869927" cy="208813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46374" y="849222"/>
            <a:ext cx="12087786" cy="268021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761184" y="5878862"/>
            <a:ext cx="16404394" cy="3361954"/>
            <a:chOff x="761184" y="5878862"/>
            <a:chExt cx="16404394" cy="3361954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1184" y="5878862"/>
              <a:ext cx="16404394" cy="336195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90444" y="2682506"/>
            <a:ext cx="8372937" cy="2761569"/>
            <a:chOff x="590444" y="2682506"/>
            <a:chExt cx="8372937" cy="2761569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0444" y="2682506"/>
              <a:ext cx="8372937" cy="2761569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89235" y="3571469"/>
            <a:ext cx="6412268" cy="1828526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16287" y="5838344"/>
            <a:ext cx="16307164" cy="43541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C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1886" y="1004597"/>
            <a:ext cx="17501943" cy="9025239"/>
            <a:chOff x="391886" y="1004597"/>
            <a:chExt cx="17501943" cy="902523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886" y="1004597"/>
              <a:ext cx="17501943" cy="902523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90444" y="189141"/>
            <a:ext cx="17104827" cy="9664227"/>
            <a:chOff x="590444" y="189141"/>
            <a:chExt cx="17104827" cy="966422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444" y="189141"/>
              <a:ext cx="17104827" cy="966422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21620" y="1235520"/>
            <a:ext cx="2129838" cy="1820749"/>
            <a:chOff x="221620" y="1235520"/>
            <a:chExt cx="2129838" cy="182074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620" y="1235520"/>
              <a:ext cx="2129838" cy="1820749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6818" y="1104237"/>
            <a:ext cx="1869927" cy="208813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46374" y="849222"/>
            <a:ext cx="12087786" cy="268021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761184" y="5878862"/>
            <a:ext cx="16404394" cy="3361954"/>
            <a:chOff x="761184" y="5878862"/>
            <a:chExt cx="16404394" cy="3361954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1184" y="5878862"/>
              <a:ext cx="16404394" cy="336195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90444" y="2682506"/>
            <a:ext cx="8372937" cy="2761569"/>
            <a:chOff x="590444" y="2682506"/>
            <a:chExt cx="8372937" cy="2761569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0444" y="2682506"/>
              <a:ext cx="8372937" cy="2761569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89235" y="3571469"/>
            <a:ext cx="6412268" cy="1828526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16287" y="5838344"/>
            <a:ext cx="16307164" cy="43541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C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1886" y="1004597"/>
            <a:ext cx="17501943" cy="9025239"/>
            <a:chOff x="391886" y="1004597"/>
            <a:chExt cx="17501943" cy="902523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886" y="1004597"/>
              <a:ext cx="17501943" cy="902523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90444" y="189141"/>
            <a:ext cx="17104827" cy="9664227"/>
            <a:chOff x="590444" y="189141"/>
            <a:chExt cx="17104827" cy="966422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444" y="189141"/>
              <a:ext cx="17104827" cy="966422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21620" y="1235520"/>
            <a:ext cx="2129838" cy="1820749"/>
            <a:chOff x="221620" y="1235520"/>
            <a:chExt cx="2129838" cy="182074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620" y="1235520"/>
              <a:ext cx="2129838" cy="1820749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6818" y="1104237"/>
            <a:ext cx="1869927" cy="208813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46374" y="849222"/>
            <a:ext cx="12087786" cy="268021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286539" y="5878862"/>
            <a:ext cx="15879039" cy="3410934"/>
            <a:chOff x="1286539" y="5878862"/>
            <a:chExt cx="15879039" cy="3410934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6539" y="5878862"/>
              <a:ext cx="15879039" cy="341093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06770" y="2718153"/>
            <a:ext cx="9691189" cy="3196356"/>
            <a:chOff x="606770" y="2718153"/>
            <a:chExt cx="9691189" cy="319635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6770" y="2718153"/>
              <a:ext cx="9691189" cy="3196356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52461" y="3671861"/>
            <a:ext cx="6791687" cy="1828526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68354" y="6273687"/>
            <a:ext cx="15283568" cy="37427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CC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1886" y="1004597"/>
            <a:ext cx="17501943" cy="9025239"/>
            <a:chOff x="391886" y="1004597"/>
            <a:chExt cx="17501943" cy="902523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886" y="1004597"/>
              <a:ext cx="17501943" cy="902523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91886" y="107509"/>
            <a:ext cx="17104827" cy="9664227"/>
            <a:chOff x="391886" y="107509"/>
            <a:chExt cx="17104827" cy="966422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886" y="107509"/>
              <a:ext cx="17104827" cy="966422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12096" y="1148502"/>
            <a:ext cx="7229671" cy="1820749"/>
            <a:chOff x="212096" y="1148502"/>
            <a:chExt cx="7229671" cy="182074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096" y="1148502"/>
              <a:ext cx="7229671" cy="1820749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6818" y="1104237"/>
            <a:ext cx="6776005" cy="208813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0654" y="1070578"/>
            <a:ext cx="9891130" cy="2083236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686279" y="3724245"/>
            <a:ext cx="3859323" cy="5388922"/>
            <a:chOff x="686279" y="3724245"/>
            <a:chExt cx="3859323" cy="538892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6279" y="3724245"/>
              <a:ext cx="3859323" cy="538892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90444" y="3056269"/>
            <a:ext cx="2442209" cy="1728340"/>
            <a:chOff x="590444" y="3056269"/>
            <a:chExt cx="2442209" cy="1728340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0444" y="3056269"/>
              <a:ext cx="2442209" cy="1728340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2059" y="3313884"/>
            <a:ext cx="2131180" cy="1092473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9044" y="4621451"/>
            <a:ext cx="4185246" cy="4079284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5218228" y="3724245"/>
            <a:ext cx="3859323" cy="5388922"/>
            <a:chOff x="5218228" y="3724245"/>
            <a:chExt cx="3859323" cy="5388922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18228" y="3724245"/>
              <a:ext cx="3859323" cy="538892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530853" y="3724245"/>
            <a:ext cx="3859323" cy="5388922"/>
            <a:chOff x="9530853" y="3724245"/>
            <a:chExt cx="3859323" cy="5388922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30853" y="3724245"/>
              <a:ext cx="3859323" cy="5388922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24667" y="4490838"/>
            <a:ext cx="4218151" cy="4079284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5218228" y="3056269"/>
            <a:ext cx="2550349" cy="1728340"/>
            <a:chOff x="5218228" y="3056269"/>
            <a:chExt cx="2550349" cy="1728340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18228" y="3056269"/>
              <a:ext cx="2550349" cy="1728340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356217" y="3313884"/>
            <a:ext cx="2490216" cy="1092473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9270490" y="3089156"/>
            <a:ext cx="2826759" cy="1728340"/>
            <a:chOff x="9270490" y="3089156"/>
            <a:chExt cx="2826759" cy="1728340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270490" y="3089156"/>
              <a:ext cx="2826759" cy="1728340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188550" y="3379188"/>
            <a:ext cx="2075393" cy="1092473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3542484" y="3724245"/>
            <a:ext cx="3859323" cy="5388922"/>
            <a:chOff x="13542484" y="3724245"/>
            <a:chExt cx="3859323" cy="5388922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42484" y="3724245"/>
              <a:ext cx="3859323" cy="5388922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3711085" y="3056269"/>
            <a:ext cx="2593713" cy="1728340"/>
            <a:chOff x="13711085" y="3056269"/>
            <a:chExt cx="2593713" cy="1728340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711085" y="3056269"/>
              <a:ext cx="2593713" cy="1728340"/>
            </a:xfrm>
            <a:prstGeom prst="rect">
              <a:avLst/>
            </a:prstGeom>
          </p:spPr>
        </p:pic>
      </p:grpSp>
      <p:pic>
        <p:nvPicPr>
          <p:cNvPr id="42" name="Object 41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3724731" y="3313884"/>
            <a:ext cx="2254201" cy="1092473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3841772" y="4610029"/>
            <a:ext cx="3028757" cy="1955436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9404266" y="4691048"/>
            <a:ext cx="4277582" cy="26633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BC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1886" y="1004597"/>
            <a:ext cx="17501943" cy="9025239"/>
            <a:chOff x="391886" y="1004597"/>
            <a:chExt cx="17501943" cy="902523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886" y="1004597"/>
              <a:ext cx="17501943" cy="902523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90444" y="189141"/>
            <a:ext cx="17104827" cy="9664227"/>
            <a:chOff x="590444" y="189141"/>
            <a:chExt cx="17104827" cy="966422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444" y="189141"/>
              <a:ext cx="17104827" cy="966422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55750" y="571622"/>
            <a:ext cx="7330540" cy="3196356"/>
            <a:chOff x="655750" y="571622"/>
            <a:chExt cx="7330540" cy="319635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750" y="571622"/>
              <a:ext cx="7330540" cy="3196356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4298" y="1679155"/>
            <a:ext cx="4720610" cy="268021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0698" y="3674954"/>
            <a:ext cx="17150372" cy="550409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BC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1886" y="1004597"/>
            <a:ext cx="17501943" cy="9025239"/>
            <a:chOff x="391886" y="1004597"/>
            <a:chExt cx="17501943" cy="902523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886" y="1004597"/>
              <a:ext cx="17501943" cy="902523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90444" y="189141"/>
            <a:ext cx="17104827" cy="9664227"/>
            <a:chOff x="590444" y="189141"/>
            <a:chExt cx="17104827" cy="966422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444" y="189141"/>
              <a:ext cx="17104827" cy="966422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91886" y="488341"/>
            <a:ext cx="7547222" cy="3483744"/>
            <a:chOff x="391886" y="488341"/>
            <a:chExt cx="7547222" cy="348374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886" y="488341"/>
              <a:ext cx="7547222" cy="3483744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1965" y="1468365"/>
            <a:ext cx="4987292" cy="268021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7730" y="3879135"/>
            <a:ext cx="16660268" cy="635158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BC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1886" y="1004597"/>
            <a:ext cx="17501943" cy="9025239"/>
            <a:chOff x="391886" y="1004597"/>
            <a:chExt cx="17501943" cy="902523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886" y="1004597"/>
              <a:ext cx="17501943" cy="902523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90444" y="189141"/>
            <a:ext cx="17104827" cy="9664227"/>
            <a:chOff x="590444" y="189141"/>
            <a:chExt cx="17104827" cy="966422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444" y="189141"/>
              <a:ext cx="17104827" cy="966422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488342"/>
            <a:ext cx="7547222" cy="3483744"/>
            <a:chOff x="0" y="488342"/>
            <a:chExt cx="7547222" cy="348374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8342"/>
              <a:ext cx="7547222" cy="3483744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0536" y="1386732"/>
            <a:ext cx="4984612" cy="268021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2110" y="3903516"/>
            <a:ext cx="7618497" cy="405704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8620408" y="488342"/>
            <a:ext cx="8851701" cy="9193291"/>
            <a:chOff x="8620408" y="488342"/>
            <a:chExt cx="8851701" cy="919329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20408" y="488342"/>
              <a:ext cx="8851701" cy="91932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BC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1886" y="1004597"/>
            <a:ext cx="17501943" cy="9025239"/>
            <a:chOff x="391886" y="1004597"/>
            <a:chExt cx="17501943" cy="902523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886" y="1004597"/>
              <a:ext cx="17501943" cy="902523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90444" y="189141"/>
            <a:ext cx="17104827" cy="9664227"/>
            <a:chOff x="590444" y="189141"/>
            <a:chExt cx="17104827" cy="966422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444" y="189141"/>
              <a:ext cx="17104827" cy="966422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158069" y="2286789"/>
            <a:ext cx="3366622" cy="2462346"/>
            <a:chOff x="7158069" y="2286789"/>
            <a:chExt cx="3366622" cy="246234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900000">
              <a:off x="7158069" y="2286789"/>
              <a:ext cx="3366622" cy="246234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2164913" y="4920791"/>
            <a:ext cx="4065742" cy="2973682"/>
            <a:chOff x="12164913" y="4920791"/>
            <a:chExt cx="4065742" cy="2973682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380000">
              <a:off x="12164913" y="4920791"/>
              <a:ext cx="4065742" cy="2973682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78146" y="2646384"/>
            <a:ext cx="9927966" cy="335991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190372" y="1315860"/>
            <a:ext cx="3579696" cy="1979172"/>
            <a:chOff x="1190372" y="1315860"/>
            <a:chExt cx="3579696" cy="197917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0372" y="1315860"/>
              <a:ext cx="3579696" cy="1979172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0202" y="1668156"/>
            <a:ext cx="3806702" cy="843376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489217" y="7455755"/>
            <a:ext cx="5092288" cy="914689"/>
            <a:chOff x="1489217" y="7455755"/>
            <a:chExt cx="5092288" cy="914689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89217" y="7455755"/>
              <a:ext cx="5092288" cy="91468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273455" y="2558432"/>
            <a:ext cx="5639085" cy="5665353"/>
            <a:chOff x="1273455" y="2558432"/>
            <a:chExt cx="5639085" cy="5665353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73455" y="2558432"/>
              <a:ext cx="5639085" cy="56653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BC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1886" y="1004597"/>
            <a:ext cx="17501943" cy="9025239"/>
            <a:chOff x="391886" y="1004597"/>
            <a:chExt cx="17501943" cy="902523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886" y="1004597"/>
              <a:ext cx="17501943" cy="902523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90444" y="310743"/>
            <a:ext cx="17104827" cy="9664227"/>
            <a:chOff x="590444" y="310743"/>
            <a:chExt cx="17104827" cy="966422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444" y="310743"/>
              <a:ext cx="17104827" cy="966422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81179" y="2472596"/>
            <a:ext cx="9170443" cy="5963134"/>
            <a:chOff x="1381179" y="2472596"/>
            <a:chExt cx="9170443" cy="596313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1179" y="2472596"/>
              <a:ext cx="9170443" cy="5963134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56724" y="3342394"/>
            <a:ext cx="7689742" cy="24380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BC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1886" y="1004597"/>
            <a:ext cx="17501943" cy="9025239"/>
            <a:chOff x="391886" y="1004597"/>
            <a:chExt cx="17501943" cy="902523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886" y="1004597"/>
              <a:ext cx="17501943" cy="902523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90444" y="189141"/>
            <a:ext cx="17104827" cy="9664227"/>
            <a:chOff x="590444" y="189141"/>
            <a:chExt cx="17104827" cy="966422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444" y="189141"/>
              <a:ext cx="17104827" cy="966422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21620" y="1235520"/>
            <a:ext cx="2129838" cy="1820749"/>
            <a:chOff x="221620" y="1235520"/>
            <a:chExt cx="2129838" cy="182074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620" y="1235520"/>
              <a:ext cx="2129838" cy="1820749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83803" y="867461"/>
            <a:ext cx="10760873" cy="1828526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794376" y="4020560"/>
            <a:ext cx="4861892" cy="2976998"/>
            <a:chOff x="1794376" y="4020560"/>
            <a:chExt cx="4861892" cy="297699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4376" y="4020560"/>
              <a:ext cx="4861892" cy="297699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371715" y="5859231"/>
            <a:ext cx="4331646" cy="4843897"/>
            <a:chOff x="3371715" y="5859231"/>
            <a:chExt cx="4331646" cy="4843897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71715" y="5859231"/>
              <a:ext cx="4331646" cy="484389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935398" y="4020560"/>
            <a:ext cx="4861892" cy="2976998"/>
            <a:chOff x="6935398" y="4020560"/>
            <a:chExt cx="4861892" cy="2976998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35398" y="4020560"/>
              <a:ext cx="4861892" cy="2976998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2040312" y="4020560"/>
            <a:ext cx="4719001" cy="2889504"/>
            <a:chOff x="12040312" y="4020560"/>
            <a:chExt cx="4719001" cy="2889504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040312" y="4020560"/>
              <a:ext cx="4719001" cy="288950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4039467" y="6072594"/>
            <a:ext cx="3298160" cy="4616138"/>
            <a:chOff x="14039467" y="6072594"/>
            <a:chExt cx="3298160" cy="4616138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039467" y="6072594"/>
              <a:ext cx="3298160" cy="4616138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8886180" y="5814694"/>
            <a:ext cx="3613161" cy="4874039"/>
            <a:chOff x="8886180" y="5814694"/>
            <a:chExt cx="3613161" cy="4874039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86180" y="5814694"/>
              <a:ext cx="3613161" cy="4874039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74643" y="4071790"/>
            <a:ext cx="4816808" cy="2625273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55005" y="4402071"/>
            <a:ext cx="4295189" cy="1850952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439881" y="4366443"/>
            <a:ext cx="3990083" cy="17716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BC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1886" y="1004597"/>
            <a:ext cx="17501943" cy="9025239"/>
            <a:chOff x="391886" y="1004597"/>
            <a:chExt cx="17501943" cy="902523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886" y="1004597"/>
              <a:ext cx="17501943" cy="902523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90444" y="189141"/>
            <a:ext cx="17104827" cy="9664227"/>
            <a:chOff x="590444" y="189141"/>
            <a:chExt cx="17104827" cy="966422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444" y="189141"/>
              <a:ext cx="17104827" cy="966422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3119" y="792358"/>
            <a:ext cx="9081676" cy="304754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66010" y="3154204"/>
            <a:ext cx="16908853" cy="7403336"/>
            <a:chOff x="966010" y="3154204"/>
            <a:chExt cx="16908853" cy="740333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6010" y="3154204"/>
              <a:ext cx="16908853" cy="740333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07364" y="3809612"/>
            <a:ext cx="13563851" cy="3385820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283" y="438058"/>
            <a:ext cx="2411059" cy="184968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3108398" y="572010"/>
            <a:ext cx="1368641" cy="1368616"/>
            <a:chOff x="3108398" y="572010"/>
            <a:chExt cx="1368641" cy="136861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08398" y="572010"/>
              <a:ext cx="1368641" cy="13686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1886" y="1004597"/>
            <a:ext cx="17501943" cy="9025239"/>
            <a:chOff x="391886" y="1004597"/>
            <a:chExt cx="17501943" cy="902523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886" y="1004597"/>
              <a:ext cx="17501943" cy="902523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90444" y="189141"/>
            <a:ext cx="17104827" cy="9664227"/>
            <a:chOff x="590444" y="189141"/>
            <a:chExt cx="17104827" cy="966422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444" y="189141"/>
              <a:ext cx="17104827" cy="966422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21620" y="1585885"/>
            <a:ext cx="6792458" cy="1820749"/>
            <a:chOff x="221620" y="1585885"/>
            <a:chExt cx="6792458" cy="182074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620" y="1585885"/>
              <a:ext cx="6792458" cy="1820749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6056" y="1454599"/>
            <a:ext cx="4813164" cy="2088140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18003" y="3191355"/>
            <a:ext cx="14125364" cy="4095136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2778319" y="5100152"/>
            <a:ext cx="5805392" cy="5894701"/>
            <a:chOff x="12778319" y="5100152"/>
            <a:chExt cx="5805392" cy="589470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778319" y="5100152"/>
              <a:ext cx="5805392" cy="58947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1886" y="1004597"/>
            <a:ext cx="17501943" cy="9025239"/>
            <a:chOff x="391886" y="1004597"/>
            <a:chExt cx="17501943" cy="902523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886" y="1004597"/>
              <a:ext cx="17501943" cy="902523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90444" y="189141"/>
            <a:ext cx="17104827" cy="9664227"/>
            <a:chOff x="590444" y="189141"/>
            <a:chExt cx="17104827" cy="966422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444" y="189141"/>
              <a:ext cx="17104827" cy="966422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9202" y="1331250"/>
            <a:ext cx="7496412" cy="208813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162965" y="3838463"/>
            <a:ext cx="3433679" cy="912351"/>
            <a:chOff x="1162965" y="3838463"/>
            <a:chExt cx="3433679" cy="912351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162965" y="3838463"/>
              <a:ext cx="3433679" cy="912351"/>
              <a:chOff x="1162965" y="3838463"/>
              <a:chExt cx="3433679" cy="912351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62965" y="3838463"/>
                <a:ext cx="3433679" cy="912351"/>
              </a:xfrm>
              <a:prstGeom prst="rect">
                <a:avLst/>
              </a:prstGeom>
            </p:spPr>
          </p:pic>
        </p:grpSp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4318" y="3852499"/>
              <a:ext cx="2784654" cy="108973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62965" y="5155656"/>
            <a:ext cx="3433679" cy="912351"/>
            <a:chOff x="1162965" y="5155656"/>
            <a:chExt cx="3433679" cy="912351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1162965" y="5155656"/>
              <a:ext cx="3433679" cy="912351"/>
              <a:chOff x="1162965" y="5155656"/>
              <a:chExt cx="3433679" cy="912351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162965" y="5155656"/>
                <a:ext cx="3433679" cy="912351"/>
              </a:xfrm>
              <a:prstGeom prst="rect">
                <a:avLst/>
              </a:prstGeom>
            </p:spPr>
          </p:pic>
        </p:grpSp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44318" y="5169689"/>
              <a:ext cx="2243224" cy="10897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162965" y="6472848"/>
            <a:ext cx="3433679" cy="912351"/>
            <a:chOff x="1162965" y="6472848"/>
            <a:chExt cx="3433679" cy="912351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1162965" y="6472848"/>
              <a:ext cx="3433679" cy="912351"/>
              <a:chOff x="1162965" y="6472848"/>
              <a:chExt cx="3433679" cy="912351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162965" y="6472848"/>
                <a:ext cx="3433679" cy="912351"/>
              </a:xfrm>
              <a:prstGeom prst="rect">
                <a:avLst/>
              </a:prstGeom>
            </p:spPr>
          </p:pic>
        </p:grpSp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44318" y="6486889"/>
              <a:ext cx="3171391" cy="108973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4526333" y="6610542"/>
            <a:ext cx="3759382" cy="4409439"/>
            <a:chOff x="14526333" y="6610542"/>
            <a:chExt cx="3759382" cy="4409439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526333" y="6610542"/>
              <a:ext cx="3759382" cy="4409439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10916" y="3769897"/>
            <a:ext cx="12732476" cy="4434175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293926" y="1455273"/>
            <a:ext cx="2129838" cy="1820749"/>
            <a:chOff x="293926" y="1455273"/>
            <a:chExt cx="2129838" cy="1820749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3926" y="1455273"/>
              <a:ext cx="2129838" cy="1820749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1930" y="1363968"/>
            <a:ext cx="1630836" cy="20881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C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1886" y="1004597"/>
            <a:ext cx="17501943" cy="9025239"/>
            <a:chOff x="391886" y="1004597"/>
            <a:chExt cx="17501943" cy="902523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886" y="1004597"/>
              <a:ext cx="17501943" cy="902523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90444" y="189141"/>
            <a:ext cx="17104827" cy="9664227"/>
            <a:chOff x="590444" y="189141"/>
            <a:chExt cx="17104827" cy="966422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444" y="189141"/>
              <a:ext cx="17104827" cy="966422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31144" y="1235520"/>
            <a:ext cx="2129838" cy="1820749"/>
            <a:chOff x="231144" y="1235520"/>
            <a:chExt cx="2129838" cy="182074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144" y="1235520"/>
              <a:ext cx="2129838" cy="1820749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6818" y="1104237"/>
            <a:ext cx="1795798" cy="3137426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2100" y="951477"/>
            <a:ext cx="9504147" cy="2603876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882327" y="3056269"/>
            <a:ext cx="15557129" cy="4636416"/>
            <a:chOff x="1882327" y="3056269"/>
            <a:chExt cx="15557129" cy="463641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82327" y="3056269"/>
              <a:ext cx="15557129" cy="4636416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55383" y="3737193"/>
            <a:ext cx="15486067" cy="284767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0949715" y="6182444"/>
            <a:ext cx="4222110" cy="4236743"/>
            <a:chOff x="10949715" y="6182444"/>
            <a:chExt cx="4222110" cy="423674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49715" y="6182444"/>
              <a:ext cx="4222110" cy="423674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277562" y="3387788"/>
            <a:ext cx="9833741" cy="535600"/>
            <a:chOff x="2277562" y="3387788"/>
            <a:chExt cx="9833741" cy="535600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77562" y="3387788"/>
              <a:ext cx="9833741" cy="535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BC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1886" y="1004597"/>
            <a:ext cx="17501943" cy="9025239"/>
            <a:chOff x="391886" y="1004597"/>
            <a:chExt cx="17501943" cy="902523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886" y="1004597"/>
              <a:ext cx="17501943" cy="902523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06770" y="0"/>
            <a:ext cx="17104827" cy="9664227"/>
            <a:chOff x="606770" y="0"/>
            <a:chExt cx="17104827" cy="966422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770" y="0"/>
              <a:ext cx="17104827" cy="966422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21620" y="1235520"/>
            <a:ext cx="2303204" cy="1968955"/>
            <a:chOff x="221620" y="1235520"/>
            <a:chExt cx="2303204" cy="196895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620" y="1235520"/>
              <a:ext cx="2303204" cy="196895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3119" y="1235561"/>
            <a:ext cx="1582329" cy="1844206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0236" y="846069"/>
            <a:ext cx="8821451" cy="2722250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43016" y="2762721"/>
            <a:ext cx="8409009" cy="103902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3232358" y="5273336"/>
            <a:ext cx="5191050" cy="5770398"/>
            <a:chOff x="13232358" y="5273336"/>
            <a:chExt cx="5191050" cy="577039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232358" y="5273336"/>
              <a:ext cx="5191050" cy="577039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772895" y="122965"/>
            <a:ext cx="4470642" cy="5150371"/>
            <a:chOff x="12772895" y="122965"/>
            <a:chExt cx="4470642" cy="515037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72895" y="122965"/>
              <a:ext cx="4470642" cy="5150371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170976" y="943195"/>
            <a:ext cx="3838750" cy="3182825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533732" y="4296996"/>
            <a:ext cx="2869656" cy="2869656"/>
            <a:chOff x="1533732" y="4296996"/>
            <a:chExt cx="2869656" cy="2869656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1533732" y="4296996"/>
              <a:ext cx="2869656" cy="2869656"/>
              <a:chOff x="1533732" y="4296996"/>
              <a:chExt cx="2869656" cy="2869656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33732" y="4296996"/>
                <a:ext cx="2869656" cy="2869656"/>
              </a:xfrm>
              <a:prstGeom prst="rect">
                <a:avLst/>
              </a:prstGeom>
            </p:spPr>
          </p:pic>
        </p:grpSp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70538" y="5320365"/>
              <a:ext cx="1820606" cy="183309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4417419" y="4342757"/>
            <a:ext cx="2903024" cy="2903024"/>
            <a:chOff x="4417419" y="4342757"/>
            <a:chExt cx="2903024" cy="2903024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4417419" y="4342757"/>
              <a:ext cx="2903024" cy="2903024"/>
              <a:chOff x="4417419" y="4342757"/>
              <a:chExt cx="2903024" cy="2903024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417419" y="4342757"/>
                <a:ext cx="2903024" cy="2903024"/>
              </a:xfrm>
              <a:prstGeom prst="rect">
                <a:avLst/>
              </a:prstGeom>
            </p:spPr>
          </p:pic>
        </p:grpSp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28064" y="5362041"/>
              <a:ext cx="2413377" cy="137368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7671613" y="4451014"/>
            <a:ext cx="2794767" cy="2794767"/>
            <a:chOff x="7671613" y="4451014"/>
            <a:chExt cx="2794767" cy="2794767"/>
          </a:xfrm>
        </p:grpSpPr>
        <p:grpSp>
          <p:nvGrpSpPr>
            <p:cNvPr id="1011" name="그룹 1011"/>
            <p:cNvGrpSpPr/>
            <p:nvPr/>
          </p:nvGrpSpPr>
          <p:grpSpPr>
            <a:xfrm>
              <a:off x="7671613" y="4451014"/>
              <a:ext cx="2794767" cy="2794767"/>
              <a:chOff x="7671613" y="4451014"/>
              <a:chExt cx="2794767" cy="2794767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7671613" y="4451014"/>
                <a:ext cx="2794767" cy="2794767"/>
              </a:xfrm>
              <a:prstGeom prst="rect">
                <a:avLst/>
              </a:prstGeom>
            </p:spPr>
          </p:pic>
        </p:grpSp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43987" y="5404334"/>
              <a:ext cx="2015990" cy="1039020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0638084" y="4434687"/>
            <a:ext cx="2594274" cy="2594274"/>
            <a:chOff x="10638084" y="4434687"/>
            <a:chExt cx="2594274" cy="2594274"/>
          </a:xfrm>
        </p:grpSpPr>
        <p:grpSp>
          <p:nvGrpSpPr>
            <p:cNvPr id="1013" name="그룹 1013"/>
            <p:cNvGrpSpPr/>
            <p:nvPr/>
          </p:nvGrpSpPr>
          <p:grpSpPr>
            <a:xfrm>
              <a:off x="10638084" y="4434687"/>
              <a:ext cx="2594274" cy="2594274"/>
              <a:chOff x="10638084" y="4434687"/>
              <a:chExt cx="2594274" cy="2594274"/>
            </a:xfrm>
          </p:grpSpPr>
          <p:pic>
            <p:nvPicPr>
              <p:cNvPr id="41" name="Object 40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0638084" y="4434687"/>
                <a:ext cx="2594274" cy="2594274"/>
              </a:xfrm>
              <a:prstGeom prst="rect">
                <a:avLst/>
              </a:prstGeom>
            </p:spPr>
          </p:pic>
        </p:grpSp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781049" y="5338087"/>
              <a:ext cx="2312399" cy="13736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C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1886" y="1004597"/>
            <a:ext cx="17501943" cy="9025239"/>
            <a:chOff x="391886" y="1004597"/>
            <a:chExt cx="17501943" cy="902523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886" y="1004597"/>
              <a:ext cx="17501943" cy="902523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90444" y="189141"/>
            <a:ext cx="17104827" cy="9664227"/>
            <a:chOff x="590444" y="189141"/>
            <a:chExt cx="17104827" cy="966422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444" y="189141"/>
              <a:ext cx="17104827" cy="966422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21620" y="1235520"/>
            <a:ext cx="2129838" cy="1820749"/>
            <a:chOff x="221620" y="1235520"/>
            <a:chExt cx="2129838" cy="182074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620" y="1235520"/>
              <a:ext cx="2129838" cy="1820749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6818" y="1104237"/>
            <a:ext cx="1869927" cy="208813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46374" y="849222"/>
            <a:ext cx="12087786" cy="268021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973429" y="5878862"/>
            <a:ext cx="16192149" cy="3974506"/>
            <a:chOff x="973429" y="5878862"/>
            <a:chExt cx="16192149" cy="397450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3429" y="5878862"/>
              <a:ext cx="16192149" cy="3974506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31439" y="6273687"/>
            <a:ext cx="15629084" cy="297078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90444" y="2682506"/>
            <a:ext cx="8797312" cy="2946207"/>
            <a:chOff x="590444" y="2682506"/>
            <a:chExt cx="8797312" cy="2946207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0444" y="2682506"/>
              <a:ext cx="8797312" cy="2946207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52461" y="3671861"/>
            <a:ext cx="6699282" cy="1828526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913145" y="2743535"/>
            <a:ext cx="7905994" cy="2660315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9387755" y="2926391"/>
            <a:ext cx="590832" cy="590821"/>
            <a:chOff x="9387755" y="2926391"/>
            <a:chExt cx="590832" cy="590821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87755" y="2926391"/>
              <a:ext cx="590832" cy="5908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C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1886" y="1004597"/>
            <a:ext cx="17501943" cy="9025239"/>
            <a:chOff x="391886" y="1004597"/>
            <a:chExt cx="17501943" cy="902523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886" y="1004597"/>
              <a:ext cx="17501943" cy="902523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25137" y="80614"/>
            <a:ext cx="16849012" cy="9664227"/>
            <a:chOff x="525137" y="80614"/>
            <a:chExt cx="16849012" cy="966422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137" y="80614"/>
              <a:ext cx="16849012" cy="966422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21620" y="971944"/>
            <a:ext cx="2129838" cy="1820749"/>
            <a:chOff x="221620" y="971944"/>
            <a:chExt cx="2129838" cy="182074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620" y="971944"/>
              <a:ext cx="2129838" cy="1820749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0714" y="685389"/>
            <a:ext cx="1869927" cy="208813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9027" y="640983"/>
            <a:ext cx="12087786" cy="268021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340163" y="5517217"/>
            <a:ext cx="15572735" cy="4001150"/>
            <a:chOff x="1340163" y="5517217"/>
            <a:chExt cx="15572735" cy="400115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40163" y="5517217"/>
              <a:ext cx="15572735" cy="4001150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84562" y="5563620"/>
            <a:ext cx="15451540" cy="423667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90444" y="2386167"/>
            <a:ext cx="8788767" cy="2898718"/>
            <a:chOff x="590444" y="2386167"/>
            <a:chExt cx="8788767" cy="289871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0444" y="2386167"/>
              <a:ext cx="8788767" cy="2898718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60242" y="3604122"/>
            <a:ext cx="7007453" cy="18285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사용자 지정</PresentationFormat>
  <Paragraphs>0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2</cp:revision>
  <dcterms:created xsi:type="dcterms:W3CDTF">2022-01-16T18:05:22Z</dcterms:created>
  <dcterms:modified xsi:type="dcterms:W3CDTF">2022-01-18T00:02:29Z</dcterms:modified>
</cp:coreProperties>
</file>